
<file path=[Content_Types].xml><?xml version="1.0" encoding="utf-8"?>
<Types xmlns="http://schemas.openxmlformats.org/package/2006/content-types">
  <Default Extension="bmp" ContentType="image/bmp"/>
  <Default Extension="gif" ContentType="image/gif"/>
  <Default Extension="jpeg" ContentType="image/jpg"/>
  <Default Extension="mov" ContentType="application/movie"/>
  <Default Extension="pdf" ContentType="application/pdf"/>
  <Default Extension="png" ContentType="image/png"/>
  <Default Extension="rels" ContentType="application/vnd.openxmlformats-package.relationships+xml"/>
  <Default Extension="tif" ContentType="image/tif"/>
  <Default Extension="vml" ContentType="application/vnd.openxmlformats-officedocument.vmlDrawing"/>
  <Default Extension="xlsx" ContentType="application/vnd.openxmlformats-officedocument.spreadsheetml.sheet"/>
  <Default Extension="xml" ContentType="application/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tableStyles.xml" ContentType="application/vnd.openxmlformats-officedocument.presentationml.tableStyles+xml"/>
  <Override PartName="/ppt/media/image1.jpeg" ContentType="image/jpeg"/>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44450000" cy="312928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1pPr>
    <a:lvl2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2pPr>
    <a:lvl3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3pPr>
    <a:lvl4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4pPr>
    <a:lvl5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5pPr>
    <a:lvl6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6pPr>
    <a:lvl7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7pPr>
    <a:lvl8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8pPr>
    <a:lvl9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3" Type="http://schemas.openxmlformats.org/officeDocument/2006/relationships/commentAuthors" Target="commentAuthors.xml"/><Relationship Id="rId7" Type="http://schemas.openxmlformats.org/officeDocument/2006/relationships/notesMaster" Target="notesMasters/notesMaster1.xml"/><Relationship Id="rId2" Type="http://schemas.openxmlformats.org/officeDocument/2006/relationships/viewProps" Target="viewProps.xml"/><Relationship Id="rId1" Type="http://schemas.openxmlformats.org/officeDocument/2006/relationships/presProps" Target="presProps.xml"/><Relationship Id="rId6"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customXml" Target="../customXml/item2.xml"/><Relationship Id="rId4" Type="http://schemas.openxmlformats.org/officeDocument/2006/relationships/tableStyles" Target="tableStyles.xml"/><Relationship Id="rId9" Type="http://schemas.openxmlformats.org/officeDocument/2006/relationships/customXml" Target="../customXml/item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0" name="Shape 20"/>
          <p:cNvSpPr/>
          <p:nvPr>
            <p:ph type="sldImg"/>
          </p:nvPr>
        </p:nvSpPr>
        <p:spPr>
          <a:xfrm>
            <a:off x="1143000" y="685800"/>
            <a:ext cx="4572000" cy="3429000"/>
          </a:xfrm>
          <a:prstGeom prst="rect">
            <a:avLst/>
          </a:prstGeom>
        </p:spPr>
        <p:txBody>
          <a:bodyPr/>
          <a:lstStyle/>
          <a:p>
            <a:pPr/>
          </a:p>
        </p:txBody>
      </p:sp>
      <p:sp>
        <p:nvSpPr>
          <p:cNvPr id="21" name="Shape 2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648367" latinLnBrk="0">
      <a:defRPr sz="1200">
        <a:latin typeface="+mn-lt"/>
        <a:ea typeface="+mn-ea"/>
        <a:cs typeface="+mn-cs"/>
        <a:sym typeface="Helvetica Neue"/>
      </a:defRPr>
    </a:lvl1pPr>
    <a:lvl2pPr indent="228600" defTabSz="648367" latinLnBrk="0">
      <a:defRPr sz="1200">
        <a:latin typeface="+mn-lt"/>
        <a:ea typeface="+mn-ea"/>
        <a:cs typeface="+mn-cs"/>
        <a:sym typeface="Helvetica Neue"/>
      </a:defRPr>
    </a:lvl2pPr>
    <a:lvl3pPr indent="457200" defTabSz="648367" latinLnBrk="0">
      <a:defRPr sz="1200">
        <a:latin typeface="+mn-lt"/>
        <a:ea typeface="+mn-ea"/>
        <a:cs typeface="+mn-cs"/>
        <a:sym typeface="Helvetica Neue"/>
      </a:defRPr>
    </a:lvl3pPr>
    <a:lvl4pPr indent="685800" defTabSz="648367" latinLnBrk="0">
      <a:defRPr sz="1200">
        <a:latin typeface="+mn-lt"/>
        <a:ea typeface="+mn-ea"/>
        <a:cs typeface="+mn-cs"/>
        <a:sym typeface="Helvetica Neue"/>
      </a:defRPr>
    </a:lvl4pPr>
    <a:lvl5pPr indent="914400" defTabSz="648367" latinLnBrk="0">
      <a:defRPr sz="1200">
        <a:latin typeface="+mn-lt"/>
        <a:ea typeface="+mn-ea"/>
        <a:cs typeface="+mn-cs"/>
        <a:sym typeface="Helvetica Neue"/>
      </a:defRPr>
    </a:lvl5pPr>
    <a:lvl6pPr indent="1143000" defTabSz="648367" latinLnBrk="0">
      <a:defRPr sz="1200">
        <a:latin typeface="+mn-lt"/>
        <a:ea typeface="+mn-ea"/>
        <a:cs typeface="+mn-cs"/>
        <a:sym typeface="Helvetica Neue"/>
      </a:defRPr>
    </a:lvl6pPr>
    <a:lvl7pPr indent="1371600" defTabSz="648367" latinLnBrk="0">
      <a:defRPr sz="1200">
        <a:latin typeface="+mn-lt"/>
        <a:ea typeface="+mn-ea"/>
        <a:cs typeface="+mn-cs"/>
        <a:sym typeface="Helvetica Neue"/>
      </a:defRPr>
    </a:lvl7pPr>
    <a:lvl8pPr indent="1600200" defTabSz="648367" latinLnBrk="0">
      <a:defRPr sz="1200">
        <a:latin typeface="+mn-lt"/>
        <a:ea typeface="+mn-ea"/>
        <a:cs typeface="+mn-cs"/>
        <a:sym typeface="Helvetica Neue"/>
      </a:defRPr>
    </a:lvl8pPr>
    <a:lvl9pPr indent="1828800" defTabSz="648367" latinLnBrk="0">
      <a:defRPr sz="1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2" name="Title Text"/>
          <p:cNvSpPr txBox="1"/>
          <p:nvPr>
            <p:ph type="title"/>
          </p:nvPr>
        </p:nvSpPr>
        <p:spPr>
          <a:prstGeom prst="rect">
            <a:avLst/>
          </a:prstGeom>
        </p:spPr>
        <p:txBody>
          <a:bodyPr/>
          <a:lstStyle/>
          <a:p>
            <a:pPr/>
            <a:r>
              <a:t>Title Text</a:t>
            </a:r>
          </a:p>
        </p:txBody>
      </p:sp>
      <p:sp>
        <p:nvSpPr>
          <p:cNvPr id="13" name="Body Level One…"/>
          <p:cNvSpPr txBox="1"/>
          <p:nvPr>
            <p:ph type="body" sz="half"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4-fzt szablon plakat z opisem prac poziom 980x690 paz 2023.jpg" descr="4-fzt szablon plakat z opisem prac poziom 980x690 paz 2023.jpg"/>
          <p:cNvPicPr>
            <a:picLocks noChangeAspect="1"/>
          </p:cNvPicPr>
          <p:nvPr/>
        </p:nvPicPr>
        <p:blipFill>
          <a:blip r:embed="rId2">
            <a:extLst/>
          </a:blip>
          <a:stretch>
            <a:fillRect/>
          </a:stretch>
        </p:blipFill>
        <p:spPr>
          <a:xfrm>
            <a:off x="3272" y="0"/>
            <a:ext cx="44443455" cy="31292800"/>
          </a:xfrm>
          <a:prstGeom prst="rect">
            <a:avLst/>
          </a:prstGeom>
          <a:ln w="12700">
            <a:miter lim="400000"/>
          </a:ln>
        </p:spPr>
      </p:pic>
      <p:sp>
        <p:nvSpPr>
          <p:cNvPr id="3" name="Title Text"/>
          <p:cNvSpPr txBox="1"/>
          <p:nvPr>
            <p:ph type="title"/>
          </p:nvPr>
        </p:nvSpPr>
        <p:spPr>
          <a:xfrm>
            <a:off x="12308109" y="419864"/>
            <a:ext cx="19832658" cy="6881040"/>
          </a:xfrm>
          <a:prstGeom prst="rect">
            <a:avLst/>
          </a:prstGeom>
          <a:ln w="12700">
            <a:miter lim="400000"/>
          </a:ln>
          <a:extLst>
            <a:ext uri="{C572A759-6A51-4108-AA02-DFA0A04FC94B}">
              <ma14:wrappingTextBoxFlag xmlns:ma14="http://schemas.microsoft.com/office/mac/drawingml/2011/main" val="1"/>
            </a:ext>
          </a:extLst>
        </p:spPr>
        <p:txBody>
          <a:bodyPr lIns="152378" tIns="152378" rIns="152378" bIns="152378" anchor="ctr">
            <a:normAutofit fontScale="100000" lnSpcReduction="0"/>
          </a:bodyPr>
          <a:lstStyle/>
          <a:p>
            <a:pPr/>
            <a:r>
              <a:t>Title Text</a:t>
            </a:r>
          </a:p>
        </p:txBody>
      </p:sp>
      <p:sp>
        <p:nvSpPr>
          <p:cNvPr id="4" name="Body Level One…"/>
          <p:cNvSpPr txBox="1"/>
          <p:nvPr>
            <p:ph type="body" idx="1"/>
          </p:nvPr>
        </p:nvSpPr>
        <p:spPr>
          <a:xfrm>
            <a:off x="12308109" y="7300903"/>
            <a:ext cx="19832658" cy="23991897"/>
          </a:xfrm>
          <a:prstGeom prst="rect">
            <a:avLst/>
          </a:prstGeom>
          <a:ln w="12700">
            <a:miter lim="400000"/>
          </a:ln>
          <a:extLst>
            <a:ext uri="{C572A759-6A51-4108-AA02-DFA0A04FC94B}">
              <ma14:wrappingTextBoxFlag xmlns:ma14="http://schemas.microsoft.com/office/mac/drawingml/2011/main" val="1"/>
            </a:ext>
          </a:extLst>
        </p:spPr>
        <p:txBody>
          <a:bodyPr lIns="152378" tIns="152378" rIns="152378" bIns="15237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31336364" y="29439211"/>
            <a:ext cx="806655" cy="795146"/>
          </a:xfrm>
          <a:prstGeom prst="rect">
            <a:avLst/>
          </a:prstGeom>
          <a:ln w="12700">
            <a:miter lim="400000"/>
          </a:ln>
        </p:spPr>
        <p:txBody>
          <a:bodyPr wrap="none" lIns="152378" tIns="152378" rIns="152378" bIns="152378" anchor="ctr">
            <a:spAutoFit/>
          </a:bodyPr>
          <a:lstStyle>
            <a:lvl1pPr algn="r" defTabSz="648367">
              <a:defRPr sz="3800">
                <a:solidFill>
                  <a:srgbClr val="898989"/>
                </a:solidFill>
                <a:latin typeface="Calibri"/>
                <a:ea typeface="Calibri"/>
                <a:cs typeface="Calibri"/>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Lst>
  <p:transition xmlns:p14="http://schemas.microsoft.com/office/powerpoint/2010/main" spd="med" advClick="1"/>
  <p:txStyles>
    <p:titleStyle>
      <a:lvl1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1pPr>
      <a:lvl2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2pPr>
      <a:lvl3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3pPr>
      <a:lvl4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4pPr>
      <a:lvl5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5pPr>
      <a:lvl6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6pPr>
      <a:lvl7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7pPr>
      <a:lvl8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8pPr>
      <a:lvl9pPr marL="0" marR="0" indent="0" algn="ctr" defTabSz="3045980" rtl="0" latinLnBrk="0">
        <a:lnSpc>
          <a:spcPct val="100000"/>
        </a:lnSpc>
        <a:spcBef>
          <a:spcPts val="0"/>
        </a:spcBef>
        <a:spcAft>
          <a:spcPts val="0"/>
        </a:spcAft>
        <a:buClrTx/>
        <a:buSzTx/>
        <a:buFontTx/>
        <a:buNone/>
        <a:tabLst/>
        <a:defRPr b="0" baseline="0" cap="none" i="0" spc="0" strike="noStrike" sz="14600" u="none">
          <a:solidFill>
            <a:srgbClr val="000000"/>
          </a:solidFill>
          <a:uFillTx/>
          <a:latin typeface="Calibri"/>
          <a:ea typeface="Calibri"/>
          <a:cs typeface="Calibri"/>
          <a:sym typeface="Calibri"/>
        </a:defRPr>
      </a:lvl9pPr>
    </p:titleStyle>
    <p:bodyStyle>
      <a:lvl1pPr marL="1137538" marR="0" indent="-1137538" algn="l" defTabSz="3045980" rtl="0" latinLnBrk="0">
        <a:lnSpc>
          <a:spcPct val="100000"/>
        </a:lnSpc>
        <a:spcBef>
          <a:spcPts val="2500"/>
        </a:spcBef>
        <a:spcAft>
          <a:spcPts val="0"/>
        </a:spcAft>
        <a:buClrTx/>
        <a:buSzPct val="100000"/>
        <a:buFont typeface="Arial"/>
        <a:buChar char="»"/>
        <a:tabLst/>
        <a:defRPr b="0" baseline="0" cap="none" i="0" spc="0" strike="noStrike" sz="10600" u="none">
          <a:solidFill>
            <a:srgbClr val="000000"/>
          </a:solidFill>
          <a:uFillTx/>
          <a:latin typeface="Calibri"/>
          <a:ea typeface="Calibri"/>
          <a:cs typeface="Calibri"/>
          <a:sym typeface="Calibri"/>
        </a:defRPr>
      </a:lvl1pPr>
      <a:lvl2pPr marL="36185856" marR="0" indent="-36185856" algn="l" defTabSz="3045980" rtl="0" latinLnBrk="0">
        <a:lnSpc>
          <a:spcPct val="100000"/>
        </a:lnSpc>
        <a:spcBef>
          <a:spcPts val="2500"/>
        </a:spcBef>
        <a:spcAft>
          <a:spcPts val="0"/>
        </a:spcAft>
        <a:buClrTx/>
        <a:buSzPct val="100000"/>
        <a:buFont typeface="Arial"/>
        <a:buChar char="–"/>
        <a:tabLst/>
        <a:defRPr b="0" baseline="0" cap="none" i="0" spc="0" strike="noStrike" sz="10600" u="none">
          <a:solidFill>
            <a:srgbClr val="000000"/>
          </a:solidFill>
          <a:uFillTx/>
          <a:latin typeface="Calibri"/>
          <a:ea typeface="Calibri"/>
          <a:cs typeface="Calibri"/>
          <a:sym typeface="Calibri"/>
        </a:defRPr>
      </a:lvl2pPr>
      <a:lvl3pPr marL="36185856" marR="0" indent="-36185856" algn="l" defTabSz="3045980" rtl="0" latinLnBrk="0">
        <a:lnSpc>
          <a:spcPct val="100000"/>
        </a:lnSpc>
        <a:spcBef>
          <a:spcPts val="2500"/>
        </a:spcBef>
        <a:spcAft>
          <a:spcPts val="0"/>
        </a:spcAft>
        <a:buClrTx/>
        <a:buSzPct val="100000"/>
        <a:buFont typeface="Arial"/>
        <a:buChar char="•"/>
        <a:tabLst/>
        <a:defRPr b="0" baseline="0" cap="none" i="0" spc="0" strike="noStrike" sz="10600" u="none">
          <a:solidFill>
            <a:srgbClr val="000000"/>
          </a:solidFill>
          <a:uFillTx/>
          <a:latin typeface="Calibri"/>
          <a:ea typeface="Calibri"/>
          <a:cs typeface="Calibri"/>
          <a:sym typeface="Calibri"/>
        </a:defRPr>
      </a:lvl3pPr>
      <a:lvl4pPr marL="36185856" marR="0" indent="-36185856" algn="l" defTabSz="3045980" rtl="0" latinLnBrk="0">
        <a:lnSpc>
          <a:spcPct val="100000"/>
        </a:lnSpc>
        <a:spcBef>
          <a:spcPts val="2500"/>
        </a:spcBef>
        <a:spcAft>
          <a:spcPts val="0"/>
        </a:spcAft>
        <a:buClrTx/>
        <a:buSzPct val="100000"/>
        <a:buFont typeface="Arial"/>
        <a:buChar char="–"/>
        <a:tabLst/>
        <a:defRPr b="0" baseline="0" cap="none" i="0" spc="0" strike="noStrike" sz="10600" u="none">
          <a:solidFill>
            <a:srgbClr val="000000"/>
          </a:solidFill>
          <a:uFillTx/>
          <a:latin typeface="Calibri"/>
          <a:ea typeface="Calibri"/>
          <a:cs typeface="Calibri"/>
          <a:sym typeface="Calibri"/>
        </a:defRPr>
      </a:lvl4pPr>
      <a:lvl5pPr marL="36185856" marR="0" indent="-36185856" algn="l" defTabSz="3045980" rtl="0" latinLnBrk="0">
        <a:lnSpc>
          <a:spcPct val="100000"/>
        </a:lnSpc>
        <a:spcBef>
          <a:spcPts val="2500"/>
        </a:spcBef>
        <a:spcAft>
          <a:spcPts val="0"/>
        </a:spcAft>
        <a:buClrTx/>
        <a:buSzPct val="100000"/>
        <a:buFont typeface="Arial"/>
        <a:buChar char="»"/>
        <a:tabLst/>
        <a:defRPr b="0" baseline="0" cap="none" i="0" spc="0" strike="noStrike" sz="10600" u="none">
          <a:solidFill>
            <a:srgbClr val="000000"/>
          </a:solidFill>
          <a:uFillTx/>
          <a:latin typeface="Calibri"/>
          <a:ea typeface="Calibri"/>
          <a:cs typeface="Calibri"/>
          <a:sym typeface="Calibri"/>
        </a:defRPr>
      </a:lvl5pPr>
      <a:lvl6pPr marL="0" marR="0" indent="0" algn="l" defTabSz="3045980" rtl="0" latinLnBrk="0">
        <a:lnSpc>
          <a:spcPct val="100000"/>
        </a:lnSpc>
        <a:spcBef>
          <a:spcPts val="2500"/>
        </a:spcBef>
        <a:spcAft>
          <a:spcPts val="0"/>
        </a:spcAft>
        <a:buClrTx/>
        <a:buSzTx/>
        <a:buFont typeface="Arial"/>
        <a:buNone/>
        <a:tabLst/>
        <a:defRPr b="0" baseline="0" cap="none" i="0" spc="0" strike="noStrike" sz="10600" u="none">
          <a:solidFill>
            <a:srgbClr val="000000"/>
          </a:solidFill>
          <a:uFillTx/>
          <a:latin typeface="Calibri"/>
          <a:ea typeface="Calibri"/>
          <a:cs typeface="Calibri"/>
          <a:sym typeface="Calibri"/>
        </a:defRPr>
      </a:lvl6pPr>
      <a:lvl7pPr marL="0" marR="0" indent="0" algn="l" defTabSz="3045980" rtl="0" latinLnBrk="0">
        <a:lnSpc>
          <a:spcPct val="100000"/>
        </a:lnSpc>
        <a:spcBef>
          <a:spcPts val="2500"/>
        </a:spcBef>
        <a:spcAft>
          <a:spcPts val="0"/>
        </a:spcAft>
        <a:buClrTx/>
        <a:buSzTx/>
        <a:buFont typeface="Arial"/>
        <a:buNone/>
        <a:tabLst/>
        <a:defRPr b="0" baseline="0" cap="none" i="0" spc="0" strike="noStrike" sz="10600" u="none">
          <a:solidFill>
            <a:srgbClr val="000000"/>
          </a:solidFill>
          <a:uFillTx/>
          <a:latin typeface="Calibri"/>
          <a:ea typeface="Calibri"/>
          <a:cs typeface="Calibri"/>
          <a:sym typeface="Calibri"/>
        </a:defRPr>
      </a:lvl7pPr>
      <a:lvl8pPr marL="0" marR="0" indent="0" algn="l" defTabSz="3045980" rtl="0" latinLnBrk="0">
        <a:lnSpc>
          <a:spcPct val="100000"/>
        </a:lnSpc>
        <a:spcBef>
          <a:spcPts val="2500"/>
        </a:spcBef>
        <a:spcAft>
          <a:spcPts val="0"/>
        </a:spcAft>
        <a:buClrTx/>
        <a:buSzTx/>
        <a:buFont typeface="Arial"/>
        <a:buNone/>
        <a:tabLst/>
        <a:defRPr b="0" baseline="0" cap="none" i="0" spc="0" strike="noStrike" sz="10600" u="none">
          <a:solidFill>
            <a:srgbClr val="000000"/>
          </a:solidFill>
          <a:uFillTx/>
          <a:latin typeface="Calibri"/>
          <a:ea typeface="Calibri"/>
          <a:cs typeface="Calibri"/>
          <a:sym typeface="Calibri"/>
        </a:defRPr>
      </a:lvl8pPr>
      <a:lvl9pPr marL="0" marR="0" indent="0" algn="l" defTabSz="3045980" rtl="0" latinLnBrk="0">
        <a:lnSpc>
          <a:spcPct val="100000"/>
        </a:lnSpc>
        <a:spcBef>
          <a:spcPts val="2500"/>
        </a:spcBef>
        <a:spcAft>
          <a:spcPts val="0"/>
        </a:spcAft>
        <a:buClrTx/>
        <a:buSzTx/>
        <a:buFont typeface="Arial"/>
        <a:buNone/>
        <a:tabLst/>
        <a:defRPr b="0" baseline="0" cap="none" i="0" spc="0" strike="noStrike" sz="10600" u="none">
          <a:solidFill>
            <a:srgbClr val="000000"/>
          </a:solidFill>
          <a:uFillTx/>
          <a:latin typeface="Calibri"/>
          <a:ea typeface="Calibri"/>
          <a:cs typeface="Calibri"/>
          <a:sym typeface="Calibri"/>
        </a:defRPr>
      </a:lvl9pPr>
    </p:bodyStyle>
    <p:otherStyle>
      <a:lvl1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1pPr>
      <a:lvl2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2pPr>
      <a:lvl3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3pPr>
      <a:lvl4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4pPr>
      <a:lvl5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5pPr>
      <a:lvl6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6pPr>
      <a:lvl7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7pPr>
      <a:lvl8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8pPr>
      <a:lvl9pPr marL="0" marR="0" indent="0" algn="r" defTabSz="648367" rtl="0" latinLnBrk="0">
        <a:lnSpc>
          <a:spcPct val="100000"/>
        </a:lnSpc>
        <a:spcBef>
          <a:spcPts val="0"/>
        </a:spcBef>
        <a:spcAft>
          <a:spcPts val="0"/>
        </a:spcAft>
        <a:buClrTx/>
        <a:buSzTx/>
        <a:buFontTx/>
        <a:buNone/>
        <a:tabLst/>
        <a:defRPr b="0" baseline="0" cap="none" i="0" spc="0" strike="noStrike" sz="38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 name="Tytuł pracy - tytuł Twojej pracy powinien mieć…"/>
          <p:cNvSpPr txBox="1"/>
          <p:nvPr/>
        </p:nvSpPr>
        <p:spPr>
          <a:xfrm>
            <a:off x="7293060" y="6230368"/>
            <a:ext cx="29863881" cy="780661"/>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algn="ctr" defTabSz="648367">
              <a:defRPr b="1" sz="5000">
                <a:latin typeface="Arial"/>
                <a:ea typeface="Arial"/>
                <a:cs typeface="Arial"/>
                <a:sym typeface="Arial"/>
              </a:defRPr>
            </a:lvl1pPr>
          </a:lstStyle>
          <a:p>
            <a:pPr/>
            <a:r>
              <a:t>Tytuł Twojej pracy powinien mieć maks. 100 znaków ze spacjami (czyli właśnie tyle)</a:t>
            </a:r>
          </a:p>
        </p:txBody>
      </p:sp>
      <p:sp>
        <p:nvSpPr>
          <p:cNvPr id="24" name="To jest miejsce na opisanie co zmotywowało Cię do wybrania tego tematu. Maksymalnie 500 znaków ze spacjami. Napisz tutaj czemu zdecydowałaś się na właśnie ten temat. Pamiętaj! Nie ma tutaj złej odpowiedzi! 500 znaków, pamiętaj. To jest właśnie 500 znaków"/>
          <p:cNvSpPr txBox="1"/>
          <p:nvPr/>
        </p:nvSpPr>
        <p:spPr>
          <a:xfrm>
            <a:off x="1479434" y="11549850"/>
            <a:ext cx="19698514" cy="2211370"/>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algn="just" defTabSz="648367">
              <a:defRPr sz="3000">
                <a:latin typeface="Arial"/>
                <a:ea typeface="Arial"/>
                <a:cs typeface="Arial"/>
                <a:sym typeface="Arial"/>
              </a:defRPr>
            </a:lvl1pPr>
          </a:lstStyle>
          <a:p>
            <a:pPr/>
            <a:r>
              <a:t>To jest miejsce na opisanie co zmotywowało Cię do wybrania tego tematu. Maksymalnie 500 znaków ze spacjami. Napisz tutaj czemu zdecydowałaś się na właśnie ten temat. Pamiętaj! Nie ma tutaj złej odpowiedzi! 500 znaków, pamiętaj. To jest właśnie 500 znaków. To jest właśnie 500 znaków. To jest właśnie 500 znaków. To jest właśnie 500 znaków. To jest właśnie 500 znaków. To jest właśnie 500 znaków. To jest właśnie 500 znaków. To jest właśnie 500 znaków. To jest właśnie 500 znaków. To jest właśnie 500.</a:t>
            </a:r>
          </a:p>
        </p:txBody>
      </p:sp>
      <p:sp>
        <p:nvSpPr>
          <p:cNvPr id="25" name="To jest miejsce na opisanie jak przebiegały Twoje badania. Możesz to zrobić tekstem ciągłym, ale jeśli wolisz, możesz wypunktować kolejne etapy Twojego badania. Maksymalnie 1500 znaków ze spacjami. Pamiętaj jednak, że możesz użyć mniej znaków! 1500 znakó"/>
          <p:cNvSpPr txBox="1"/>
          <p:nvPr/>
        </p:nvSpPr>
        <p:spPr>
          <a:xfrm>
            <a:off x="24254649" y="12423192"/>
            <a:ext cx="17682819" cy="4634552"/>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algn="just" defTabSz="648367">
              <a:lnSpc>
                <a:spcPct val="107000"/>
              </a:lnSpc>
              <a:spcBef>
                <a:spcPts val="500"/>
              </a:spcBef>
              <a:defRPr sz="3000">
                <a:latin typeface="Arial"/>
                <a:ea typeface="Arial"/>
                <a:cs typeface="Arial"/>
                <a:sym typeface="Arial"/>
              </a:defRPr>
            </a:lvl1pPr>
          </a:lstStyle>
          <a:p>
            <a:pPr/>
            <a:r>
              <a:t>To jest miejsce na opisanie, jak przebiegały Twoje badania oraz jaką zastosowałaś/eś metodologię. Wypunktuj tutaj kolejne etapy Twojego badania. Maksymalnie 1000 znaków ze spacjami. Pamiętaj jednak, że możesz użyć mniej znaków!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tyle. 1000 znaków to jest właśnie tyle.</a:t>
            </a:r>
          </a:p>
        </p:txBody>
      </p:sp>
      <p:sp>
        <p:nvSpPr>
          <p:cNvPr id="26" name="To jest miejsce na wnioski z Twoich badań. Możesz to zrobić tekstem ciągłym, ale jeśli wolisz, możesz wypunktować kolejne etapy Twojego badania. Maksymalnie 1500 znaków ze spacjami. Pamiętaj jednak, że możesz użyć mniej znaków! 1500 znaków to jest właśni"/>
          <p:cNvSpPr txBox="1"/>
          <p:nvPr/>
        </p:nvSpPr>
        <p:spPr>
          <a:xfrm>
            <a:off x="24322600" y="23875370"/>
            <a:ext cx="17546924" cy="4634552"/>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algn="just" defTabSz="648367">
              <a:lnSpc>
                <a:spcPct val="107000"/>
              </a:lnSpc>
              <a:spcBef>
                <a:spcPts val="500"/>
              </a:spcBef>
              <a:defRPr sz="3000">
                <a:latin typeface="Arial"/>
                <a:ea typeface="Arial"/>
                <a:cs typeface="Arial"/>
                <a:sym typeface="Arial"/>
              </a:defRPr>
            </a:lvl1pPr>
          </a:lstStyle>
          <a:p>
            <a:pPr/>
            <a:r>
              <a:t>To jest miejsce na interpretację oraz wnioski z Twoich badań. Opisz w punktach interpretację Twoich badań oraz  najważniejsze wnioski. Maksymalnie 1000 znaków ze spacjami. Pamiętaj jednak, że możesz użyć mniej znaków!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właśnie tyle. 1000 znaków to jest tyle. 1000 znaków to jest tyle. 1000 znaków to jest właśnie tyle. 1000 znaków to jest tyle. 1000 znaków to jest tyle. 1000 znaków to jest właśnie tyle. </a:t>
            </a:r>
          </a:p>
        </p:txBody>
      </p:sp>
      <p:sp>
        <p:nvSpPr>
          <p:cNvPr id="27" name="Autor pracy:…"/>
          <p:cNvSpPr txBox="1"/>
          <p:nvPr/>
        </p:nvSpPr>
        <p:spPr>
          <a:xfrm>
            <a:off x="8108269" y="7831211"/>
            <a:ext cx="5580928" cy="558293"/>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defTabSz="648367">
              <a:defRPr b="1" sz="3500">
                <a:latin typeface="Arial"/>
                <a:ea typeface="Arial"/>
                <a:cs typeface="Arial"/>
                <a:sym typeface="Arial"/>
              </a:defRPr>
            </a:lvl1pPr>
          </a:lstStyle>
          <a:p>
            <a:pPr/>
            <a:r>
              <a:t>Jan Kowalski</a:t>
            </a:r>
          </a:p>
        </p:txBody>
      </p:sp>
      <p:sp>
        <p:nvSpPr>
          <p:cNvPr id="28" name="Szkoła: II LO im. Stefana Batorego w Warszawie"/>
          <p:cNvSpPr txBox="1"/>
          <p:nvPr/>
        </p:nvSpPr>
        <p:spPr>
          <a:xfrm>
            <a:off x="16099913" y="7831211"/>
            <a:ext cx="12250176" cy="558293"/>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algn="ctr" defTabSz="648367">
              <a:defRPr b="1" sz="3500">
                <a:latin typeface="Arial"/>
                <a:ea typeface="Arial"/>
                <a:cs typeface="Arial"/>
                <a:sym typeface="Arial"/>
              </a:defRPr>
            </a:lvl1pPr>
          </a:lstStyle>
          <a:p>
            <a:pPr/>
            <a:r>
              <a:t>II LO im. Stefana Batorego w Warszawie</a:t>
            </a:r>
          </a:p>
        </p:txBody>
      </p:sp>
      <p:sp>
        <p:nvSpPr>
          <p:cNvPr id="29" name="Opiekun naukowy:…"/>
          <p:cNvSpPr txBox="1"/>
          <p:nvPr/>
        </p:nvSpPr>
        <p:spPr>
          <a:xfrm>
            <a:off x="31289318" y="7831211"/>
            <a:ext cx="8844189" cy="558293"/>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defTabSz="648367">
              <a:defRPr b="1" sz="3500">
                <a:latin typeface="Arial"/>
                <a:ea typeface="Arial"/>
                <a:cs typeface="Arial"/>
                <a:sym typeface="Arial"/>
              </a:defRPr>
            </a:lvl1pPr>
          </a:lstStyle>
          <a:p>
            <a:pPr/>
            <a:r>
              <a:t>Opiekun naukowy: dr Anna Nowak</a:t>
            </a:r>
          </a:p>
        </p:txBody>
      </p:sp>
      <p:sp>
        <p:nvSpPr>
          <p:cNvPr id="30" name="Źródło: xxxxxxxxxxxxxxxxxxxxxxxxxxxxxxxxxxxxxxxxx"/>
          <p:cNvSpPr txBox="1"/>
          <p:nvPr/>
        </p:nvSpPr>
        <p:spPr>
          <a:xfrm>
            <a:off x="1412487" y="29782516"/>
            <a:ext cx="9265148" cy="348626"/>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defTabSz="648367">
              <a:defRPr sz="2000">
                <a:latin typeface="Arial"/>
                <a:ea typeface="Arial"/>
                <a:cs typeface="Arial"/>
                <a:sym typeface="Arial"/>
              </a:defRPr>
            </a:lvl1pPr>
          </a:lstStyle>
          <a:p>
            <a:pPr/>
            <a:r>
              <a:t>Źródło: xxxxxxxxxxxxxxxxxxxxxxxxxxxxxxxxxxxxxxxxx</a:t>
            </a:r>
          </a:p>
        </p:txBody>
      </p:sp>
      <p:sp>
        <p:nvSpPr>
          <p:cNvPr id="31" name="Tutaj wstaw Twoją grafikę (zdjęcie, wykres, tabelę, itd.)"/>
          <p:cNvSpPr txBox="1"/>
          <p:nvPr/>
        </p:nvSpPr>
        <p:spPr>
          <a:xfrm>
            <a:off x="8845915" y="21097985"/>
            <a:ext cx="4105636" cy="1347770"/>
          </a:xfrm>
          <a:prstGeom prst="rect">
            <a:avLst/>
          </a:prstGeom>
          <a:ln w="12700">
            <a:miter lim="400000"/>
          </a:ln>
          <a:extLst>
            <a:ext uri="{C572A759-6A51-4108-AA02-DFA0A04FC94B}">
              <ma14:wrappingTextBoxFlag xmlns:ma14="http://schemas.microsoft.com/office/mac/drawingml/2011/main" val="1"/>
            </a:ext>
          </a:extLst>
        </p:spPr>
        <p:txBody>
          <a:bodyPr lIns="32417" tIns="32417" rIns="32417" bIns="32417">
            <a:spAutoFit/>
          </a:bodyPr>
          <a:lstStyle>
            <a:lvl1pPr algn="ctr" defTabSz="648367">
              <a:defRPr sz="3000">
                <a:latin typeface="Arial"/>
                <a:ea typeface="Arial"/>
                <a:cs typeface="Arial"/>
                <a:sym typeface="Arial"/>
              </a:defRPr>
            </a:lvl1pPr>
          </a:lstStyle>
          <a:p>
            <a:pPr/>
            <a:r>
              <a:t>Tutaj wstaw Twoją grafikę (zdjęcie, wykres, tabelę, itd.)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Motyw pakietu Office">
  <a:themeElements>
    <a:clrScheme name="Motyw pakietu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Motyw pakietu Office">
      <a:majorFont>
        <a:latin typeface="Helvetica"/>
        <a:ea typeface="Helvetica"/>
        <a:cs typeface="Helvetica"/>
      </a:majorFont>
      <a:minorFont>
        <a:latin typeface="Helvetica Neue"/>
        <a:ea typeface="Helvetica Neue"/>
        <a:cs typeface="Helvetica Neue"/>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32417" tIns="32417" rIns="32417" bIns="32417" numCol="1" spcCol="38100" rtlCol="0" anchor="t" upright="0">
        <a:spAutoFit/>
      </a:bodyPr>
      <a:lstStyle>
        <a:def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2417" tIns="32417" rIns="32417" bIns="32417" numCol="1" spcCol="38100" rtlCol="0" anchor="t" upright="0">
        <a:spAutoFit/>
      </a:bodyPr>
      <a:lstStyle>
        <a:def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Motyw pakietu Office">
  <a:themeElements>
    <a:clrScheme name="Motyw pakietu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Motyw pakietu Office">
      <a:majorFont>
        <a:latin typeface="Helvetica"/>
        <a:ea typeface="Helvetica"/>
        <a:cs typeface="Helvetica"/>
      </a:majorFont>
      <a:minorFont>
        <a:latin typeface="Helvetica Neue"/>
        <a:ea typeface="Helvetica Neue"/>
        <a:cs typeface="Helvetica Neue"/>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32417" tIns="32417" rIns="32417" bIns="32417" numCol="1" spcCol="38100" rtlCol="0" anchor="t" upright="0">
        <a:spAutoFit/>
      </a:bodyPr>
      <a:lstStyle>
        <a:def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2417" tIns="32417" rIns="32417" bIns="32417" numCol="1" spcCol="38100" rtlCol="0" anchor="t" upright="0">
        <a:spAutoFit/>
      </a:bodyPr>
      <a:lstStyle>
        <a:defPPr marL="0" marR="0" indent="0" algn="l" defTabSz="3045980" rtl="0" fontAlgn="auto" latinLnBrk="0" hangingPunct="0">
          <a:lnSpc>
            <a:spcPct val="100000"/>
          </a:lnSpc>
          <a:spcBef>
            <a:spcPts val="0"/>
          </a:spcBef>
          <a:spcAft>
            <a:spcPts val="0"/>
          </a:spcAft>
          <a:buClrTx/>
          <a:buSzTx/>
          <a:buFontTx/>
          <a:buNone/>
          <a:tabLst/>
          <a:defRPr b="0" baseline="0" cap="none" i="0" spc="0" strike="noStrike" sz="60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6E70673CD7C0548957C0ECE105B9806" ma:contentTypeVersion="15" ma:contentTypeDescription="Utwórz nowy dokument." ma:contentTypeScope="" ma:versionID="4b65e56355a48d963fd3a61fe4c06931">
  <xsd:schema xmlns:xsd="http://www.w3.org/2001/XMLSchema" xmlns:xs="http://www.w3.org/2001/XMLSchema" xmlns:p="http://schemas.microsoft.com/office/2006/metadata/properties" xmlns:ns2="182a3dc4-28dc-4848-ae17-ae23da2c0a25" xmlns:ns3="89446df9-480e-4932-8324-a7079e29038b" targetNamespace="http://schemas.microsoft.com/office/2006/metadata/properties" ma:root="true" ma:fieldsID="ba59dc682fe8d9c98dd215c7b447457e" ns2:_="" ns3:_="">
    <xsd:import namespace="182a3dc4-28dc-4848-ae17-ae23da2c0a25"/>
    <xsd:import namespace="89446df9-480e-4932-8324-a7079e29038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2a3dc4-28dc-4848-ae17-ae23da2c0a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agi obrazów" ma:readOnly="false" ma:fieldId="{5cf76f15-5ced-4ddc-b409-7134ff3c332f}" ma:taxonomyMulti="true" ma:sspId="4231fd47-fc6c-4168-8232-8724d2f64a2f"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9446df9-480e-4932-8324-a7079e29038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f5b1beb8-470a-4e69-a171-ecff3ef7433b}" ma:internalName="TaxCatchAll" ma:showField="CatchAllData" ma:web="89446df9-480e-4932-8324-a7079e29038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A5B326-3257-46FA-85A8-A92BE269A9A5}"/>
</file>

<file path=customXml/itemProps2.xml><?xml version="1.0" encoding="utf-8"?>
<ds:datastoreItem xmlns:ds="http://schemas.openxmlformats.org/officeDocument/2006/customXml" ds:itemID="{7982617A-54DA-41F5-BAAF-D1C8B41A2BF8}"/>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